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3" r:id="rId37"/>
    <p:sldId id="291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61" autoAdjust="0"/>
  </p:normalViewPr>
  <p:slideViewPr>
    <p:cSldViewPr>
      <p:cViewPr varScale="1">
        <p:scale>
          <a:sx n="69" d="100"/>
          <a:sy n="69" d="100"/>
        </p:scale>
        <p:origin x="-141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36AA-1D69-43CA-975F-2A750023271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ABE-3E37-4124-A35A-22BBD1A0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36AA-1D69-43CA-975F-2A750023271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ABE-3E37-4124-A35A-22BBD1A0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5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36AA-1D69-43CA-975F-2A750023271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ABE-3E37-4124-A35A-22BBD1A0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9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36AA-1D69-43CA-975F-2A750023271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ABE-3E37-4124-A35A-22BBD1A0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4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36AA-1D69-43CA-975F-2A750023271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ABE-3E37-4124-A35A-22BBD1A0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9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36AA-1D69-43CA-975F-2A750023271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ABE-3E37-4124-A35A-22BBD1A0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36AA-1D69-43CA-975F-2A750023271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ABE-3E37-4124-A35A-22BBD1A0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1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36AA-1D69-43CA-975F-2A750023271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ABE-3E37-4124-A35A-22BBD1A0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2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36AA-1D69-43CA-975F-2A750023271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ABE-3E37-4124-A35A-22BBD1A0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4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36AA-1D69-43CA-975F-2A750023271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ABE-3E37-4124-A35A-22BBD1A0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2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36AA-1D69-43CA-975F-2A750023271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ABE-3E37-4124-A35A-22BBD1A0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4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636AA-1D69-43CA-975F-2A750023271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A1ABE-3E37-4124-A35A-22BBD1A0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t="15873" r="20463" b="6250"/>
          <a:stretch/>
        </p:blipFill>
        <p:spPr bwMode="auto">
          <a:xfrm>
            <a:off x="0" y="0"/>
            <a:ext cx="9144000" cy="688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t11.baidu.com/it/u=3160199722,3242273636&amp;fm=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14736"/>
            <a:ext cx="2024061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5105400"/>
            <a:ext cx="2057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2014-11-10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362200"/>
            <a:ext cx="7924800" cy="1005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Elsevier 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期刊投稿常识分享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34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16071" r="20463" b="8333"/>
          <a:stretch/>
        </p:blipFill>
        <p:spPr bwMode="auto">
          <a:xfrm>
            <a:off x="304800" y="228600"/>
            <a:ext cx="8610600" cy="635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67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7" t="15873" r="20463" b="6250"/>
          <a:stretch/>
        </p:blipFill>
        <p:spPr bwMode="auto">
          <a:xfrm>
            <a:off x="152400" y="152399"/>
            <a:ext cx="8686800" cy="662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19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16468" r="20128" b="6250"/>
          <a:stretch/>
        </p:blipFill>
        <p:spPr bwMode="auto">
          <a:xfrm>
            <a:off x="18143" y="0"/>
            <a:ext cx="8897257" cy="667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319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15674" r="20351" b="6250"/>
          <a:stretch/>
        </p:blipFill>
        <p:spPr bwMode="auto">
          <a:xfrm>
            <a:off x="152400" y="152400"/>
            <a:ext cx="8763000" cy="665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655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16468" r="20686" b="6250"/>
          <a:stretch/>
        </p:blipFill>
        <p:spPr bwMode="auto">
          <a:xfrm>
            <a:off x="304800" y="152400"/>
            <a:ext cx="8610600" cy="661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122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2" t="16382" r="20185" b="6155"/>
          <a:stretch/>
        </p:blipFill>
        <p:spPr bwMode="auto">
          <a:xfrm>
            <a:off x="228600" y="152400"/>
            <a:ext cx="8763000" cy="657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019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t="16407" r="20059" b="6250"/>
          <a:stretch/>
        </p:blipFill>
        <p:spPr bwMode="auto">
          <a:xfrm>
            <a:off x="381000" y="221542"/>
            <a:ext cx="8458200" cy="633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14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t="16212" r="20279" b="6248"/>
          <a:stretch/>
        </p:blipFill>
        <p:spPr bwMode="auto">
          <a:xfrm>
            <a:off x="304800" y="152400"/>
            <a:ext cx="8534400" cy="64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607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4" t="16212" r="20058" b="6248"/>
          <a:stretch/>
        </p:blipFill>
        <p:spPr bwMode="auto">
          <a:xfrm>
            <a:off x="228600" y="152399"/>
            <a:ext cx="8686800" cy="648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038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2" t="16016" r="20059" b="6249"/>
          <a:stretch/>
        </p:blipFill>
        <p:spPr bwMode="auto">
          <a:xfrm>
            <a:off x="304800" y="228600"/>
            <a:ext cx="8534400" cy="640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34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t="16803" r="19794" b="6250"/>
          <a:stretch/>
        </p:blipFill>
        <p:spPr bwMode="auto">
          <a:xfrm>
            <a:off x="0" y="76200"/>
            <a:ext cx="9077554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677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3" t="16212" r="20059" b="6248"/>
          <a:stretch/>
        </p:blipFill>
        <p:spPr bwMode="auto">
          <a:xfrm>
            <a:off x="304800" y="228599"/>
            <a:ext cx="8534400" cy="638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190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3" t="16212" r="20388" b="6248"/>
          <a:stretch/>
        </p:blipFill>
        <p:spPr bwMode="auto">
          <a:xfrm>
            <a:off x="304800" y="152399"/>
            <a:ext cx="8610600" cy="646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122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3" t="16407" r="20168" b="6250"/>
          <a:stretch/>
        </p:blipFill>
        <p:spPr bwMode="auto">
          <a:xfrm>
            <a:off x="228600" y="152399"/>
            <a:ext cx="8763000" cy="654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499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3" t="16797" r="19949" b="6250"/>
          <a:stretch/>
        </p:blipFill>
        <p:spPr bwMode="auto">
          <a:xfrm>
            <a:off x="228600" y="152400"/>
            <a:ext cx="8763000" cy="648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027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2" t="16016" r="19619" b="6249"/>
          <a:stretch/>
        </p:blipFill>
        <p:spPr bwMode="auto">
          <a:xfrm>
            <a:off x="381000" y="249148"/>
            <a:ext cx="8458200" cy="630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30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t="15625" r="27306" b="6250"/>
          <a:stretch/>
        </p:blipFill>
        <p:spPr bwMode="auto">
          <a:xfrm>
            <a:off x="228600" y="145156"/>
            <a:ext cx="8763000" cy="640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242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8" t="16016" r="27745" b="6249"/>
          <a:stretch/>
        </p:blipFill>
        <p:spPr bwMode="auto">
          <a:xfrm>
            <a:off x="228600" y="182681"/>
            <a:ext cx="8763000" cy="644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472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t="15821" r="27416" b="6250"/>
          <a:stretch/>
        </p:blipFill>
        <p:spPr bwMode="auto">
          <a:xfrm>
            <a:off x="228600" y="228322"/>
            <a:ext cx="8686800" cy="632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361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t="15821" r="27636" b="6250"/>
          <a:stretch/>
        </p:blipFill>
        <p:spPr bwMode="auto">
          <a:xfrm>
            <a:off x="228600" y="152400"/>
            <a:ext cx="8763000" cy="640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861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8" t="15821" r="27525" b="6250"/>
          <a:stretch/>
        </p:blipFill>
        <p:spPr bwMode="auto">
          <a:xfrm>
            <a:off x="152400" y="152400"/>
            <a:ext cx="8686800" cy="637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45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t="16992" r="19905" b="6250"/>
          <a:stretch/>
        </p:blipFill>
        <p:spPr bwMode="auto">
          <a:xfrm>
            <a:off x="0" y="152399"/>
            <a:ext cx="9144000" cy="672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564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t="15040" r="27855" b="6249"/>
          <a:stretch/>
        </p:blipFill>
        <p:spPr bwMode="auto">
          <a:xfrm>
            <a:off x="228600" y="228599"/>
            <a:ext cx="8763000" cy="651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300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t="15821" r="27416" b="6250"/>
          <a:stretch/>
        </p:blipFill>
        <p:spPr bwMode="auto">
          <a:xfrm>
            <a:off x="228600" y="228600"/>
            <a:ext cx="8763000" cy="638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13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t="16407" r="27636" b="6250"/>
          <a:stretch/>
        </p:blipFill>
        <p:spPr bwMode="auto">
          <a:xfrm>
            <a:off x="228600" y="228599"/>
            <a:ext cx="8763000" cy="636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488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t="15625" r="27306" b="6250"/>
          <a:stretch/>
        </p:blipFill>
        <p:spPr bwMode="auto">
          <a:xfrm>
            <a:off x="228600" y="228599"/>
            <a:ext cx="8686800" cy="632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63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t="16601" r="27745" b="8789"/>
          <a:stretch/>
        </p:blipFill>
        <p:spPr bwMode="auto">
          <a:xfrm>
            <a:off x="76200" y="228600"/>
            <a:ext cx="8990204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793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t="15821" r="27526" b="6250"/>
          <a:stretch/>
        </p:blipFill>
        <p:spPr bwMode="auto">
          <a:xfrm>
            <a:off x="457200" y="90055"/>
            <a:ext cx="8534400" cy="62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042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t="15821" r="27745" b="6250"/>
          <a:stretch/>
        </p:blipFill>
        <p:spPr bwMode="auto">
          <a:xfrm>
            <a:off x="228600" y="181817"/>
            <a:ext cx="8686800" cy="637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921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t="15821" r="27416" b="6250"/>
          <a:stretch/>
        </p:blipFill>
        <p:spPr bwMode="auto">
          <a:xfrm>
            <a:off x="104775" y="135183"/>
            <a:ext cx="8886825" cy="649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395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t="15234" r="27306" b="6250"/>
          <a:stretch/>
        </p:blipFill>
        <p:spPr bwMode="auto">
          <a:xfrm>
            <a:off x="228600" y="228600"/>
            <a:ext cx="8763000" cy="642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46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t="16016" r="27526" b="6249"/>
          <a:stretch/>
        </p:blipFill>
        <p:spPr bwMode="auto">
          <a:xfrm>
            <a:off x="304800" y="228600"/>
            <a:ext cx="8610600" cy="626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18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t="17261" r="20017" b="6250"/>
          <a:stretch/>
        </p:blipFill>
        <p:spPr bwMode="auto">
          <a:xfrm>
            <a:off x="76200" y="152400"/>
            <a:ext cx="8966200" cy="660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962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15234" r="27306" b="6250"/>
          <a:stretch/>
        </p:blipFill>
        <p:spPr bwMode="auto">
          <a:xfrm>
            <a:off x="381000" y="294824"/>
            <a:ext cx="8458200" cy="618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098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t="15429" r="27525" b="6250"/>
          <a:stretch/>
        </p:blipFill>
        <p:spPr bwMode="auto">
          <a:xfrm>
            <a:off x="381000" y="228599"/>
            <a:ext cx="8534400" cy="627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453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t="16016" r="27416" b="6249"/>
          <a:stretch/>
        </p:blipFill>
        <p:spPr bwMode="auto">
          <a:xfrm>
            <a:off x="304800" y="211883"/>
            <a:ext cx="8610600" cy="626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012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 t="15625" r="27745" b="6250"/>
          <a:stretch/>
        </p:blipFill>
        <p:spPr bwMode="auto">
          <a:xfrm>
            <a:off x="228600" y="152400"/>
            <a:ext cx="8763000" cy="651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948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t="15821" r="27745" b="6250"/>
          <a:stretch/>
        </p:blipFill>
        <p:spPr bwMode="auto">
          <a:xfrm>
            <a:off x="100012" y="152399"/>
            <a:ext cx="8891588" cy="650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0043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t="15429" r="27635" b="6250"/>
          <a:stretch/>
        </p:blipFill>
        <p:spPr bwMode="auto">
          <a:xfrm>
            <a:off x="228600" y="228599"/>
            <a:ext cx="8686800" cy="640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0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t="15674" r="19571" b="6250"/>
          <a:stretch/>
        </p:blipFill>
        <p:spPr bwMode="auto">
          <a:xfrm>
            <a:off x="76200" y="152400"/>
            <a:ext cx="8915400" cy="665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33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15674" r="19906" b="6250"/>
          <a:stretch/>
        </p:blipFill>
        <p:spPr bwMode="auto">
          <a:xfrm>
            <a:off x="112486" y="76200"/>
            <a:ext cx="8955314" cy="671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14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7" t="16468" r="21133" b="7738"/>
          <a:stretch/>
        </p:blipFill>
        <p:spPr bwMode="auto">
          <a:xfrm>
            <a:off x="228600" y="110034"/>
            <a:ext cx="8686800" cy="651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28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4" t="15873" r="20910" b="8135"/>
          <a:stretch/>
        </p:blipFill>
        <p:spPr bwMode="auto">
          <a:xfrm>
            <a:off x="228600" y="187036"/>
            <a:ext cx="8611993" cy="651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62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16270" r="21132" b="8134"/>
          <a:stretch/>
        </p:blipFill>
        <p:spPr bwMode="auto">
          <a:xfrm>
            <a:off x="152400" y="152400"/>
            <a:ext cx="8763000" cy="654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039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</Words>
  <Application>Microsoft Office PowerPoint</Application>
  <PresentationFormat>On-screen Show (4:3)</PresentationFormat>
  <Paragraphs>2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 Elsevier</dc:creator>
  <cp:lastModifiedBy>Reed Elsevier</cp:lastModifiedBy>
  <cp:revision>13</cp:revision>
  <dcterms:created xsi:type="dcterms:W3CDTF">2014-11-09T03:15:32Z</dcterms:created>
  <dcterms:modified xsi:type="dcterms:W3CDTF">2014-11-09T04:26:21Z</dcterms:modified>
</cp:coreProperties>
</file>